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2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58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144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7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33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0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6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8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6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9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6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1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0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20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FFAAC-E3D7-064F-AB36-2986CFB64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65" y="1875099"/>
            <a:ext cx="7418066" cy="19839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 «</a:t>
            </a:r>
            <a:r>
              <a:rPr lang="en-US" dirty="0"/>
              <a:t>Scarlet Before Black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C9C7F-67AD-AD44-9928-3045ED5B5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2628" y="4788276"/>
            <a:ext cx="2452527" cy="1445763"/>
          </a:xfrm>
        </p:spPr>
        <p:txBody>
          <a:bodyPr>
            <a:normAutofit fontScale="92500"/>
          </a:bodyPr>
          <a:lstStyle/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Авторы проекта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Базаров Тимур</a:t>
            </a: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Пак Платон</a:t>
            </a: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Лобанова Ольга</a:t>
            </a:r>
          </a:p>
        </p:txBody>
      </p:sp>
    </p:spTree>
    <p:extLst>
      <p:ext uri="{BB962C8B-B14F-4D97-AF65-F5344CB8AC3E}">
        <p14:creationId xmlns:p14="http://schemas.microsoft.com/office/powerpoint/2010/main" val="224526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669C828-8385-C345-8814-1422FF5A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763" y="659755"/>
            <a:ext cx="4229257" cy="843665"/>
          </a:xfrm>
        </p:spPr>
        <p:txBody>
          <a:bodyPr>
            <a:normAutofit/>
          </a:bodyPr>
          <a:lstStyle/>
          <a:p>
            <a:r>
              <a:rPr lang="ru-RU" sz="4000" dirty="0"/>
              <a:t>Описание игры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EB0C9-FB07-4142-85FF-67A470321A8B}"/>
              </a:ext>
            </a:extLst>
          </p:cNvPr>
          <p:cNvSpPr txBox="1"/>
          <p:nvPr/>
        </p:nvSpPr>
        <p:spPr>
          <a:xfrm>
            <a:off x="1053296" y="2013228"/>
            <a:ext cx="10336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Жанр игры – классический </a:t>
            </a:r>
            <a:r>
              <a:rPr lang="en-US" sz="2000" dirty="0"/>
              <a:t>rogue - like</a:t>
            </a:r>
            <a:endParaRPr lang="ru-RU" sz="2000" dirty="0"/>
          </a:p>
          <a:p>
            <a:endParaRPr lang="ru-RU" sz="2000" dirty="0"/>
          </a:p>
          <a:p>
            <a:r>
              <a:rPr lang="ru-RU" sz="2000" dirty="0" err="1"/>
              <a:t>Геймплей</a:t>
            </a:r>
            <a:r>
              <a:rPr lang="ru-RU" sz="2000" dirty="0"/>
              <a:t> игры - прохождение комнат. Каждая комната представляет собой прямоугольную область, выбирающуюся случайно.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Цикл комнат - 5 комнат. В обычной комнате может быть поле боя с врагами или случайный предмет.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Через каждые 4 обычных комнаты появляется комната с боссом.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82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665" y="401469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EFCDDF-DD58-DF45-99CF-D9801A29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2" y="1766977"/>
            <a:ext cx="6718211" cy="4043513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7E45D9-F28D-234E-BC4A-0ABB2377323B}"/>
              </a:ext>
            </a:extLst>
          </p:cNvPr>
          <p:cNvSpPr txBox="1"/>
          <p:nvPr/>
        </p:nvSpPr>
        <p:spPr>
          <a:xfrm>
            <a:off x="7650866" y="1909824"/>
            <a:ext cx="3958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запуске игры открывается стартовое окно с её названием.</a:t>
            </a:r>
          </a:p>
          <a:p>
            <a:endParaRPr lang="ru-RU" dirty="0"/>
          </a:p>
          <a:p>
            <a:r>
              <a:rPr lang="ru-RU" dirty="0"/>
              <a:t>Для того, чтобы начать игру достаточно нажать любую клавишу на клавиатуре или кнопку мыши.</a:t>
            </a:r>
          </a:p>
        </p:txBody>
      </p:sp>
    </p:spTree>
    <p:extLst>
      <p:ext uri="{BB962C8B-B14F-4D97-AF65-F5344CB8AC3E}">
        <p14:creationId xmlns:p14="http://schemas.microsoft.com/office/powerpoint/2010/main" val="346470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984A0C-EC8B-BF43-BC84-57C197C2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96" y="1413335"/>
            <a:ext cx="4059400" cy="4823278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B956B0-376C-074F-B88E-89721AB04865}"/>
              </a:ext>
            </a:extLst>
          </p:cNvPr>
          <p:cNvSpPr txBox="1"/>
          <p:nvPr/>
        </p:nvSpPr>
        <p:spPr>
          <a:xfrm>
            <a:off x="5370653" y="1574157"/>
            <a:ext cx="59493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начале игры случайным образом выбирается комната, в которой могут находится либо враги, либо специальные предметы – артефакты. </a:t>
            </a:r>
          </a:p>
          <a:p>
            <a:endParaRPr lang="ru-RU" sz="2000" dirty="0"/>
          </a:p>
          <a:p>
            <a:r>
              <a:rPr lang="ru-RU" sz="2000" dirty="0"/>
              <a:t>При подборе артефактов нажатием клавиши пробел игрок может улучшить свои показатели и</a:t>
            </a:r>
            <a:r>
              <a:rPr lang="en-US" sz="2000" dirty="0"/>
              <a:t>/</a:t>
            </a:r>
            <a:r>
              <a:rPr lang="ru-RU" sz="2000" dirty="0"/>
              <a:t>или свойства оружия.</a:t>
            </a:r>
          </a:p>
          <a:p>
            <a:endParaRPr lang="ru-RU" sz="2000" dirty="0"/>
          </a:p>
          <a:p>
            <a:r>
              <a:rPr lang="ru-RU" sz="2000" dirty="0"/>
              <a:t>После зачистки уровня (т.е. после убийства всех врагов) случайно выбирается другая комната.</a:t>
            </a:r>
          </a:p>
        </p:txBody>
      </p:sp>
    </p:spTree>
    <p:extLst>
      <p:ext uri="{BB962C8B-B14F-4D97-AF65-F5344CB8AC3E}">
        <p14:creationId xmlns:p14="http://schemas.microsoft.com/office/powerpoint/2010/main" val="403199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C98D6-77E7-D345-ACCE-9F12E4036A88}"/>
              </a:ext>
            </a:extLst>
          </p:cNvPr>
          <p:cNvSpPr txBox="1"/>
          <p:nvPr/>
        </p:nvSpPr>
        <p:spPr>
          <a:xfrm>
            <a:off x="4033778" y="1333988"/>
            <a:ext cx="517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/>
              <a:t>Существует два типа врагов</a:t>
            </a:r>
            <a:r>
              <a:rPr lang="en-US" sz="2000" u="sng" dirty="0"/>
              <a:t>:</a:t>
            </a:r>
            <a:endParaRPr lang="ru-RU" sz="2000" u="sng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E7C775-DDCC-B24B-B622-4718A7A0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31" y="2638464"/>
            <a:ext cx="991163" cy="99116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5E07BB2-E372-D545-A3C6-D87BC797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15" y="2638463"/>
            <a:ext cx="991163" cy="9911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AE68844-E853-884B-8A39-DC3A26278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013" y="2638463"/>
            <a:ext cx="991163" cy="99116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24DF7E-6EE0-A74D-9325-0470F9A4B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344" y="2575816"/>
            <a:ext cx="1008725" cy="1008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6EC10F-9CDD-584E-B294-FC0033146FFC}"/>
              </a:ext>
            </a:extLst>
          </p:cNvPr>
          <p:cNvSpPr txBox="1"/>
          <p:nvPr/>
        </p:nvSpPr>
        <p:spPr>
          <a:xfrm>
            <a:off x="2217154" y="3784921"/>
            <a:ext cx="165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ru-RU" dirty="0"/>
              <a:t>кусающие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915C7-1426-0A4A-AFBC-7D86B602A1B8}"/>
              </a:ext>
            </a:extLst>
          </p:cNvPr>
          <p:cNvSpPr txBox="1"/>
          <p:nvPr/>
        </p:nvSpPr>
        <p:spPr>
          <a:xfrm>
            <a:off x="8103200" y="3784920"/>
            <a:ext cx="187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</a:t>
            </a:r>
            <a:r>
              <a:rPr lang="ru-RU" dirty="0"/>
              <a:t>стреляющие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D11C66-AD9C-8C4C-AD2C-1061BC5CE0A8}"/>
              </a:ext>
            </a:extLst>
          </p:cNvPr>
          <p:cNvSpPr txBox="1"/>
          <p:nvPr/>
        </p:nvSpPr>
        <p:spPr>
          <a:xfrm>
            <a:off x="1354237" y="4734046"/>
            <a:ext cx="665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Информация о них хранится в двух </a:t>
            </a:r>
            <a:r>
              <a:rPr lang="en-US" sz="2000" dirty="0"/>
              <a:t>csv</a:t>
            </a:r>
            <a:r>
              <a:rPr lang="ru-RU" sz="2000" dirty="0"/>
              <a:t>-файлах.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C728ADC-497F-8446-8E70-6870E2DDD4E5}"/>
              </a:ext>
            </a:extLst>
          </p:cNvPr>
          <p:cNvCxnSpPr>
            <a:cxnSpLocks/>
          </p:cNvCxnSpPr>
          <p:nvPr/>
        </p:nvCxnSpPr>
        <p:spPr>
          <a:xfrm flipH="1">
            <a:off x="4225921" y="1864583"/>
            <a:ext cx="1255852" cy="75859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F9B27A9-38C8-2943-945D-119BE7ED31E3}"/>
              </a:ext>
            </a:extLst>
          </p:cNvPr>
          <p:cNvCxnSpPr>
            <a:cxnSpLocks/>
          </p:cNvCxnSpPr>
          <p:nvPr/>
        </p:nvCxnSpPr>
        <p:spPr>
          <a:xfrm rot="14700000" flipH="1">
            <a:off x="6601925" y="1884138"/>
            <a:ext cx="1255852" cy="75859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84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419D18-A305-B546-90DA-C9F99198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" t="3225" r="174" b="244"/>
          <a:stretch/>
        </p:blipFill>
        <p:spPr>
          <a:xfrm>
            <a:off x="509287" y="1469985"/>
            <a:ext cx="6220742" cy="4548851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4C0C3-68EF-A744-9570-0D34D4180547}"/>
              </a:ext>
            </a:extLst>
          </p:cNvPr>
          <p:cNvSpPr txBox="1"/>
          <p:nvPr/>
        </p:nvSpPr>
        <p:spPr>
          <a:xfrm>
            <a:off x="7500395" y="1551008"/>
            <a:ext cx="3993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зачистки 5-8 комнат появляется комната с боссом.</a:t>
            </a:r>
          </a:p>
          <a:p>
            <a:endParaRPr lang="ru-RU" dirty="0"/>
          </a:p>
          <a:p>
            <a:r>
              <a:rPr lang="ru-RU" dirty="0"/>
              <a:t>После победы над боссом даётся случайный предмет/оружие босса.</a:t>
            </a:r>
          </a:p>
        </p:txBody>
      </p:sp>
    </p:spTree>
    <p:extLst>
      <p:ext uri="{BB962C8B-B14F-4D97-AF65-F5344CB8AC3E}">
        <p14:creationId xmlns:p14="http://schemas.microsoft.com/office/powerpoint/2010/main" val="298704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B8D778-5590-4742-BC8A-79D50C294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"/>
          <a:stretch/>
        </p:blipFill>
        <p:spPr>
          <a:xfrm>
            <a:off x="371651" y="1620456"/>
            <a:ext cx="6908825" cy="4132523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27642-E00F-2E4C-8569-460C109D9A18}"/>
              </a:ext>
            </a:extLst>
          </p:cNvPr>
          <p:cNvSpPr txBox="1"/>
          <p:nvPr/>
        </p:nvSpPr>
        <p:spPr>
          <a:xfrm>
            <a:off x="7616143" y="1620456"/>
            <a:ext cx="406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случае, если у игрока заканчивается здоровье, игра завершается и появляется финальное окно с количеством пройденных уровней.</a:t>
            </a:r>
          </a:p>
        </p:txBody>
      </p:sp>
    </p:spTree>
    <p:extLst>
      <p:ext uri="{BB962C8B-B14F-4D97-AF65-F5344CB8AC3E}">
        <p14:creationId xmlns:p14="http://schemas.microsoft.com/office/powerpoint/2010/main" val="278891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4780E-A6FD-4B45-85C2-855E6079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670" y="127434"/>
            <a:ext cx="4328660" cy="799139"/>
          </a:xfrm>
        </p:spPr>
        <p:txBody>
          <a:bodyPr/>
          <a:lstStyle/>
          <a:p>
            <a:r>
              <a:rPr lang="ru-RU" dirty="0"/>
              <a:t>Демонстрация</a:t>
            </a:r>
          </a:p>
        </p:txBody>
      </p:sp>
      <p:pic>
        <p:nvPicPr>
          <p:cNvPr id="3" name="Демонстрация.mp4" descr="Демонстрация.mp4">
            <a:hlinkClick r:id="" action="ppaction://media"/>
            <a:extLst>
              <a:ext uri="{FF2B5EF4-FFF2-40B4-BE49-F238E27FC236}">
                <a16:creationId xmlns:a16="http://schemas.microsoft.com/office/drawing/2014/main" id="{A21167EB-BBE6-6F4A-8B77-50DEE05EFE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6112" b="14797"/>
          <a:stretch/>
        </p:blipFill>
        <p:spPr>
          <a:xfrm>
            <a:off x="3622221" y="1121228"/>
            <a:ext cx="4947558" cy="52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{E27E8619-F29D-A54B-90EF-488CB54824EA}tf10001062</Template>
  <TotalTime>3529</TotalTime>
  <Words>219</Words>
  <Application>Microsoft Macintosh PowerPoint</Application>
  <PresentationFormat>Широкоэкранный</PresentationFormat>
  <Paragraphs>35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Проект «Scarlet Before Black»</vt:lpstr>
      <vt:lpstr>Описание игры</vt:lpstr>
      <vt:lpstr>Реализация</vt:lpstr>
      <vt:lpstr>Реализация</vt:lpstr>
      <vt:lpstr>Реализация</vt:lpstr>
      <vt:lpstr>Реализация</vt:lpstr>
      <vt:lpstr>Реализация</vt:lpstr>
      <vt:lpstr>Демонстрация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«Scarlet before black»</dc:title>
  <dc:creator>Лобанова Ольга Викторовна</dc:creator>
  <cp:lastModifiedBy>Лобанова Ольга Викторовна</cp:lastModifiedBy>
  <cp:revision>6</cp:revision>
  <dcterms:created xsi:type="dcterms:W3CDTF">2023-01-14T19:34:08Z</dcterms:created>
  <dcterms:modified xsi:type="dcterms:W3CDTF">2023-01-17T16:24:26Z</dcterms:modified>
</cp:coreProperties>
</file>